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7" r:id="rId3"/>
    <p:sldId id="265" r:id="rId4"/>
    <p:sldId id="266" r:id="rId5"/>
    <p:sldId id="258" r:id="rId6"/>
    <p:sldId id="260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титул 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2952"/>
            <a:ext cx="9144000" cy="6812096"/>
          </a:xfrm>
          <a:prstGeom prst="rect">
            <a:avLst/>
          </a:prstGeom>
        </p:spPr>
      </p:pic>
      <p:pic>
        <p:nvPicPr>
          <p:cNvPr id="8" name="Рисунок 7" descr="70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7196"/>
            <a:ext cx="9144000" cy="6823607"/>
          </a:xfrm>
          <a:prstGeom prst="rect">
            <a:avLst/>
          </a:prstGeom>
        </p:spPr>
      </p:pic>
      <p:pic>
        <p:nvPicPr>
          <p:cNvPr id="9" name="Рисунок 8" descr="70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17196"/>
            <a:ext cx="9144000" cy="6823607"/>
          </a:xfrm>
          <a:prstGeom prst="rect">
            <a:avLst/>
          </a:prstGeom>
        </p:spPr>
      </p:pic>
      <p:pic>
        <p:nvPicPr>
          <p:cNvPr id="10" name="Рисунок 9" descr="70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3439"/>
            <a:ext cx="9144000" cy="6851121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титул 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7196"/>
            <a:ext cx="9144000" cy="6823607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рабочий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439"/>
            <a:ext cx="9144000" cy="6851121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рабочий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439"/>
            <a:ext cx="9144000" cy="6851121"/>
          </a:xfrm>
          <a:prstGeom prst="rect">
            <a:avLst/>
          </a:prstGeom>
        </p:spPr>
      </p:pic>
      <p:pic>
        <p:nvPicPr>
          <p:cNvPr id="8" name="Рисунок 7" descr="й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35539"/>
            <a:ext cx="9144000" cy="6786921"/>
          </a:xfrm>
          <a:prstGeom prst="rect">
            <a:avLst/>
          </a:prstGeom>
        </p:spPr>
      </p:pic>
      <p:pic>
        <p:nvPicPr>
          <p:cNvPr id="9" name="Рисунок 8" descr="рабочий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8" y="0"/>
            <a:ext cx="9140944" cy="6858000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титул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12" y="0"/>
            <a:ext cx="9131775" cy="6858000"/>
          </a:xfrm>
          <a:prstGeom prst="rect">
            <a:avLst/>
          </a:prstGeom>
        </p:spPr>
      </p:pic>
      <p:pic>
        <p:nvPicPr>
          <p:cNvPr id="8" name="Рисунок 7" descr="новый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3439"/>
            <a:ext cx="9144000" cy="6851121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72958-CC43-41FF-92AC-A64955D4F8FE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A702-4DEF-43D8-A8D2-5EC9F5EA205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чистый.jp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0" y="35539"/>
            <a:ext cx="9144000" cy="6786921"/>
          </a:xfrm>
          <a:prstGeom prst="rect">
            <a:avLst/>
          </a:prstGeom>
        </p:spPr>
      </p:pic>
      <p:pic>
        <p:nvPicPr>
          <p:cNvPr id="8" name="Рисунок 7" descr="чистый.jp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0" y="3439"/>
            <a:ext cx="9144000" cy="68511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62" r:id="rId5"/>
    <p:sldLayoutId id="2147483651" r:id="rId6"/>
    <p:sldLayoutId id="2147483654" r:id="rId7"/>
    <p:sldLayoutId id="2147483655" r:id="rId8"/>
    <p:sldLayoutId id="2147483659" r:id="rId9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ru.wikipedia.org/wiki/%D0%A1%D1%82%D0%BE%D0%BB%D0%BE%D0%B2%D0%B0%D1%8F_%D0%BB%D0%BE%D0%B6%D0%BA%D0%B0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0%D1%8E%D0%BA%D0%B7%D0%B0%D0%BA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ru.wikipedia.org/wiki/%D0%9F%D0%BE%D0%BB%D0%B5%D0%B2%D0%B0%D1%8F_%D0%BA%D1%83%D1%85%D0%BD%D1%8F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ru.wikipedia.org/wiki/%D0%A1%D0%BA%D0%BE%D0%B2%D0%BE%D1%80%D0%BE%D0%B4%D0%B0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4438" y="2492896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/>
            </a:r>
            <a:br>
              <a:rPr lang="ru-RU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</a:br>
            <a:r>
              <a:rPr lang="ru-RU" sz="5400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«История одного экспоната» </a:t>
            </a:r>
            <a:br>
              <a:rPr lang="ru-RU" sz="5400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</a:br>
            <a:r>
              <a:rPr lang="ru-RU" sz="2000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Подготовил: учитель истории </a:t>
            </a:r>
            <a:r>
              <a:rPr lang="ru-RU" sz="2000" b="1" spc="50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Насыбуллин</a:t>
            </a:r>
            <a:r>
              <a:rPr lang="ru-RU" sz="2000" b="1" spc="5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 Л.А.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38" y="620688"/>
            <a:ext cx="1600022" cy="1758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8939248"/>
      </p:ext>
    </p:extLst>
  </p:cSld>
  <p:clrMapOvr>
    <a:masterClrMapping/>
  </p:clrMapOvr>
  <p:transition advClick="0" advTm="15000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6912768" cy="20882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Рукоятка крышки предназначена для её удерживания, надёжно запирает крышку при переноске, в специальные отверстия на рукоятке вставляется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hlinkClick r:id="rId2" tooltip="Столовая ложка"/>
              </a:rPr>
              <a:t>столовая ложка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ownloads\220px-Котелок_с_ложкой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5250" y="2996952"/>
            <a:ext cx="4096990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416824" cy="54006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 используемого в советской армии образца габаритные размеры: 150 × 100 × 170 мм, объём котелка 1,3 литра, объём крышки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0,5 литра.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Сделан из пищевого алюминия,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окрашен в зелёный цвет.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опускании ручки в одну сторону она опускается полностью, уменьшая габариты котелка при размещении в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2" tooltip="Рюкзак"/>
              </a:rPr>
              <a:t>рюкзаке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 в другую — остаётся торчать в сторону.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5517232"/>
            <a:ext cx="4464496" cy="60893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340768"/>
            <a:ext cx="7200800" cy="244827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раздаче пищи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полевых условиях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(приготовлена на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hlinkClick r:id="rId2" tooltip="Полевая кухня"/>
              </a:rPr>
              <a:t>полевой кухне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повар первое блюдо наливает собственно в котелок,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 второе блюдо и пайку хлеба накладывает в крышку.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Admin\Downloads\220px-SAM_061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3888" y="4005065"/>
            <a:ext cx="299228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488832" cy="20882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приготовлении еды военнослужащие объединяются по двое: в одном котелке варят первое блюдо, в другом — второе. Второй котелок также используется для приготовления чая.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ownloads\_________________51f2259729405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3" y="2780928"/>
            <a:ext cx="4608512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200800" cy="136815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Достоинства и недостатки котелка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916832"/>
            <a:ext cx="7272808" cy="420933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+ Плюсы</a:t>
            </a:r>
          </a:p>
          <a:p>
            <a:pPr marL="0" lvl="0" indent="0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легкий, относительно прочный, дешевый</a:t>
            </a:r>
          </a:p>
          <a:p>
            <a:pPr marL="0" lvl="0" indent="0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вместителен</a:t>
            </a:r>
          </a:p>
          <a:p>
            <a:pPr marL="0" lvl="0" indent="0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удобен при переноске на боку, десантный вариант вмещает в себя флягу, что позволяет более компактно расположить вещи</a:t>
            </a:r>
          </a:p>
          <a:p>
            <a:pPr marL="0" lvl="0" indent="0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крышка предохраняет содержимое от загрязнения и позволяет пище дольше оставаться горячей</a:t>
            </a:r>
          </a:p>
          <a:p>
            <a:pPr marL="0" lvl="0" indent="0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использоваться для приготовления пищи на костре или горелке</a:t>
            </a:r>
          </a:p>
          <a:p>
            <a:pPr marL="0" indent="0">
              <a:spcBef>
                <a:spcPts val="0"/>
              </a:spcBef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571184" cy="151216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Достоинства и недостатки котелка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700808"/>
            <a:ext cx="7056784" cy="442535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Минусы</a:t>
            </a:r>
          </a:p>
          <a:p>
            <a:pPr marL="0" lvl="0" indent="0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 тяжести смещён вбок и поэтому не всегда устойчив</a:t>
            </a:r>
          </a:p>
          <a:p>
            <a:pPr marL="0" lvl="0" indent="0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высокие стенки делают приём пищи из котелка менее удобным, чем из тарелки</a:t>
            </a:r>
          </a:p>
          <a:p>
            <a:pPr marL="0" lvl="0" indent="0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плохо подходит для длительной переноски воды</a:t>
            </a:r>
          </a:p>
          <a:p>
            <a:pPr marL="0" lvl="0" indent="0">
              <a:spcBef>
                <a:spcPts val="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приготовлении пищи на костре возможна сильная деформация дужки котелка под воздействием жара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87208" cy="273630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Но, даже несмотря на недостатки, -легкий, надежный и многофункциональный котелок стал неотъемлемым атрибутом каждого солдата.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ownloads\220px-Canteen_00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356992"/>
            <a:ext cx="42484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401845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Котелок армейский –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уже история,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нем слагаются легенды, поются песни, рассказываются истории.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esktop\DCIM\100KM763\100_382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933056"/>
            <a:ext cx="302433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39" y="908720"/>
            <a:ext cx="7163073" cy="36004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Военно-полевая кухня кормила не только солдат, но и мирных жителей.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многих, особенно из сожженных деревень, это была единственная возможность получить кусок хлеба.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Военные делились, чем могли.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1" y="3429000"/>
            <a:ext cx="7235081" cy="273630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836713"/>
            <a:ext cx="7379097" cy="151216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Вокруг полевых кухонь всегда кипела жизнь, и все стремились к ней, чтобы хоть на короткое время вернуться в мирную жизнь…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653136"/>
            <a:ext cx="7772400" cy="216024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499176" cy="1426170"/>
          </a:xfrm>
        </p:spPr>
        <p:txBody>
          <a:bodyPr/>
          <a:lstStyle/>
          <a:p>
            <a:r>
              <a:rPr lang="ru-RU" dirty="0" smtClean="0"/>
              <a:t>Ода полевому котелку…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1700808"/>
            <a:ext cx="6563072" cy="352839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Чем дальше от нас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сороковые годы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прошлого столетия,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 сложнее нам представить,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выживали люди и солдаты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то нелёгкое время.</a:t>
            </a:r>
            <a:endParaRPr lang="ru-RU" dirty="0"/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00808"/>
            <a:ext cx="7920880" cy="4248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Человеческая память хранит страницы истории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помним! </a:t>
            </a:r>
          </a:p>
          <a:p>
            <a:pPr marL="0" indent="0" algn="ctr">
              <a:buNone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Свято чтим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76672"/>
            <a:ext cx="1224136" cy="1345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1202834"/>
      </p:ext>
    </p:extLst>
  </p:cSld>
  <p:clrMapOvr>
    <a:masterClrMapping/>
  </p:clrMapOvr>
  <p:transition advClick="0" advTm="1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764705"/>
            <a:ext cx="6768753" cy="3888431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сегодня, в День Победы,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хотим вспомнить  о таком важном стратегическом объекте времён Второй мировой войны –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полевой кухне,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самом важном предмете –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солдатском котелке.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08104" y="3212976"/>
            <a:ext cx="2986608" cy="2160240"/>
          </a:xfrm>
        </p:spPr>
        <p:txBody>
          <a:bodyPr>
            <a:normAutofit/>
          </a:bodyPr>
          <a:lstStyle/>
          <a:p>
            <a:pPr algn="ctr"/>
            <a:endParaRPr lang="ru-RU" sz="2800" dirty="0"/>
          </a:p>
        </p:txBody>
      </p:sp>
      <p:pic>
        <p:nvPicPr>
          <p:cNvPr id="5" name="Рисунок 4" descr="C:\Users\Admin\Downloads\220px-SAM_06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104964"/>
            <a:ext cx="280831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571184" cy="25202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Ведь приём пищи для солдат был не просто утолением голода. Это были редкие минуты спокойствия и отдыха.</a:t>
            </a:r>
            <a:endParaRPr lang="ru-RU" dirty="0"/>
          </a:p>
        </p:txBody>
      </p:sp>
      <p:pic>
        <p:nvPicPr>
          <p:cNvPr id="4" name="Содержимое 3" descr="C:\Users\Admin\Downloads\220px-RIAN_archive_302_Soldiers_having_res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96952"/>
            <a:ext cx="475252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78621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Заглянем в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наш виртуальный музей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2276872"/>
            <a:ext cx="5867611" cy="3264557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96752"/>
            <a:ext cx="7272808" cy="136815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Котелок армейский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(солдатский, также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походный котелок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 — предназначен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приёма пищи в походных условиях.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Входит в снаряжение большинства армий мира.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esktop\DCIM\100KM763\100_381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780928"/>
            <a:ext cx="4652433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7200800" cy="20882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Наиболее распространённый вариант представляет собой ёмкость с выпукло-вогнутым профилем дна, вогнутым с одной стороны. Но может иметь и сферическую форму.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esktop\DCIM\100KM763\100_382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8234" y="3141663"/>
            <a:ext cx="3979333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200800" cy="22322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Снабжается проволочной рукояткой-петлёй для подвешивания и переноски. При ношении на поясном ремне вогнутая сторона должна располагаться к телу.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esktop\DCIM\100KM763\100_382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1600" y="3068638"/>
            <a:ext cx="40767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488832" cy="194421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Крышка котелка может использоваться в качестве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hlinkClick r:id="rId2" tooltip="Сковорода"/>
              </a:rPr>
              <a:t>сковороды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при разогреве или приготовлении второго блюда.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\Downloads\220px-Котелок_с_ложкой_фото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924944"/>
            <a:ext cx="4824536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333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Constantia</vt:lpstr>
      <vt:lpstr>Times New Roman</vt:lpstr>
      <vt:lpstr>Тема Office</vt:lpstr>
      <vt:lpstr> «История одного экспоната»  Подготовил: учитель истории Насыбуллин Л.А.</vt:lpstr>
      <vt:lpstr>Ода полевому котелку…</vt:lpstr>
      <vt:lpstr>Поэтому сегодня, в День Победы,  мы хотим вспомнить  о таком важном стратегическом объекте времён Второй мировой войны –  военно - полевой кухне,  И самом важном предмете –  солдатском котелке.</vt:lpstr>
      <vt:lpstr>Ведь приём пищи для солдат был не просто утолением голода. Это были редкие минуты спокойствия и отдыха.</vt:lpstr>
      <vt:lpstr>Заглянем в наш виртуальный музей </vt:lpstr>
      <vt:lpstr>Котелок армейский (солдатский, также  походный котелок) — предназначен  для приёма пищи в походных условиях. Входит в снаряжение большинства армий мира. </vt:lpstr>
      <vt:lpstr>Наиболее распространённый вариант представляет собой ёмкость с выпукло-вогнутым профилем дна, вогнутым с одной стороны. Но может иметь и сферическую форму. </vt:lpstr>
      <vt:lpstr>Снабжается проволочной рукояткой-петлёй для подвешивания и переноски. При ношении на поясном ремне вогнутая сторона должна располагаться к телу. </vt:lpstr>
      <vt:lpstr>Крышка котелка может использоваться в качестве сковороды при разогреве или приготовлении второго блюда. </vt:lpstr>
      <vt:lpstr>Рукоятка крышки предназначена для её удерживания, надёжно запирает крышку при переноске, в специальные отверстия на рукоятке вставляется столовая ложка. </vt:lpstr>
      <vt:lpstr>У используемого в советской армии образца габаритные размеры: 150 × 100 × 170 мм, объём котелка 1,3 литра, объём крышки  0,5 литра.  Сделан из пищевого алюминия,  окрашен в зелёный цвет.  При опускании ручки в одну сторону она опускается полностью, уменьшая габариты котелка при размещении в рюкзаке, а в другую — остаётся торчать в сторону. </vt:lpstr>
      <vt:lpstr>При раздаче пищи  в полевых условиях  (приготовлена на полевой кухне) повар первое блюдо наливает собственно в котелок,  а второе блюдо и пайку хлеба накладывает в крышку. </vt:lpstr>
      <vt:lpstr>При приготовлении еды военнослужащие объединяются по двое: в одном котелке варят первое блюдо, в другом — второе. Второй котелок также используется для приготовления чая.</vt:lpstr>
      <vt:lpstr>Достоинства и недостатки котелка</vt:lpstr>
      <vt:lpstr>Достоинства и недостатки котелка</vt:lpstr>
      <vt:lpstr>Но, даже несмотря на недостатки, -легкий, надежный и многофункциональный котелок стал неотъемлемым атрибутом каждого солдата.</vt:lpstr>
      <vt:lpstr>Котелок армейский –  это уже история,  о нем слагаются легенды, поются песни, рассказываются истории.</vt:lpstr>
      <vt:lpstr>Военно-полевая кухня кормила не только солдат, но и мирных жителей.  Для многих, особенно из сожженных деревень, это была единственная возможность получить кусок хлеба.  Военные делились, чем могли. </vt:lpstr>
      <vt:lpstr>Вокруг полевых кухонь всегда кипела жизнь, и все стремились к ней, чтобы хоть на короткое время вернуться в мирную жизнь…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Татьяна Ивановна</dc:creator>
  <cp:lastModifiedBy>024</cp:lastModifiedBy>
  <cp:revision>38</cp:revision>
  <dcterms:created xsi:type="dcterms:W3CDTF">2015-04-15T15:48:42Z</dcterms:created>
  <dcterms:modified xsi:type="dcterms:W3CDTF">2020-04-28T13:27:18Z</dcterms:modified>
</cp:coreProperties>
</file>